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1" r:id="rId9"/>
    <p:sldId id="262" r:id="rId10"/>
    <p:sldId id="264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>
        <p:scale>
          <a:sx n="60" d="100"/>
          <a:sy n="60" d="100"/>
        </p:scale>
        <p:origin x="2184" y="12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AF1-C264-4D02-82F7-8B03711165B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27CA-EC41-4989-891D-3878B6F1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944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AF1-C264-4D02-82F7-8B03711165B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27CA-EC41-4989-891D-3878B6F1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4713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AF1-C264-4D02-82F7-8B03711165B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27CA-EC41-4989-891D-3878B6F1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105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AF1-C264-4D02-82F7-8B03711165B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27CA-EC41-4989-891D-3878B6F1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1491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AF1-C264-4D02-82F7-8B03711165B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27CA-EC41-4989-891D-3878B6F1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09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AF1-C264-4D02-82F7-8B03711165B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27CA-EC41-4989-891D-3878B6F1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983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AF1-C264-4D02-82F7-8B03711165B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27CA-EC41-4989-891D-3878B6F1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3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AF1-C264-4D02-82F7-8B03711165B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27CA-EC41-4989-891D-3878B6F1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777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AF1-C264-4D02-82F7-8B03711165B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27CA-EC41-4989-891D-3878B6F1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3155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AF1-C264-4D02-82F7-8B03711165B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27CA-EC41-4989-891D-3878B6F1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15039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68AF1-C264-4D02-82F7-8B03711165B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B527CA-EC41-4989-891D-3878B6F1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4806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68AF1-C264-4D02-82F7-8B03711165BB}" type="datetimeFigureOut">
              <a:rPr lang="en-US" smtClean="0"/>
              <a:t>3/23/2017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B527CA-EC41-4989-891D-3878B6F1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347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8066" y="1113896"/>
            <a:ext cx="11049001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Meet the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b="1" dirty="0" err="1" smtClean="0"/>
              <a:t>AmCham</a:t>
            </a:r>
            <a:r>
              <a:rPr lang="en-US" b="1" dirty="0" smtClean="0"/>
              <a:t> Romania Board of Directors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0433" y="3602038"/>
            <a:ext cx="4411133" cy="19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04177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67376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3021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19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7979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4496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94" y="0"/>
            <a:ext cx="818086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363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820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071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2227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1769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627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5568" y="0"/>
            <a:ext cx="81808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79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Meet the  AmCham Romania Board of Directors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Meet the  AmCham Romania Board of Directors</dc:title>
  <dc:creator>Andreea</dc:creator>
  <cp:lastModifiedBy>Andreea</cp:lastModifiedBy>
  <cp:revision>1</cp:revision>
  <dcterms:created xsi:type="dcterms:W3CDTF">2017-03-23T08:48:58Z</dcterms:created>
  <dcterms:modified xsi:type="dcterms:W3CDTF">2017-03-23T08:49:28Z</dcterms:modified>
</cp:coreProperties>
</file>